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 varScale="1">
        <p:scale>
          <a:sx n="88" d="100"/>
          <a:sy n="8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6B15A-3E28-D947-811E-8B15F34F6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0AB715-89DC-7A41-B04D-4CB73191E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F5C26D-ABA0-DF40-8A06-F68DEB7E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09BAC-85E8-9C4E-A62C-E13045B3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DB127-51E8-794E-9B51-230A9A06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402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0162D-D978-0442-85BF-2C6A8F70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7169AC-19AB-8241-B1AD-4DA5D2E9D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B9E35-20E9-3541-9B28-3EACF5D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18283-BFF4-8F40-AB48-D1755DEA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49BF12-5E06-5447-85B3-E49FD6B8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40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D77D03-58F1-E54E-9860-2F35CF733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41A4BD-70C9-7442-97D9-BBA662AD2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50FB8D-ADDA-A943-A673-B4FF8B41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FDF967-3911-D649-B0CF-DB8BE0F8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D0FB9-22F9-D445-9C57-E4DAE55C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34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EC25C-D184-AA42-8EF2-4FB5051D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FB40E5-0660-CA4E-81B6-6B906198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A2D1A-370F-FD48-B5A6-31D2BC2D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08F841-2797-9748-B93C-25FA3696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0DCC76-AA8D-794B-9A6F-3B2F0593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797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10B5B-27CE-0841-B6CF-3B27AE2C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920184-B52C-5648-AAF9-F34E6CCC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1F244-64EC-C344-B437-FD62C84E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8E1FC-964B-D541-9E28-2BB7BDBA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A63723-039F-324D-A820-D42E229A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91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A2456-390D-C642-916B-E33EFC9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55927C-9A32-3E4A-BC4F-E80BDB4A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FE25E0-4E8A-FB44-B22B-34E238B0B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F3641F-2329-EC45-9CF9-33CD36C5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C7300F-E0CB-9741-9901-7FB38C76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2DB58-E1CD-2E48-A155-9C9FF37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902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7A0EF-AC21-9648-B6FF-ACB416CB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3FA3D6-A903-C941-8F87-9D002027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EB77F8-C3A4-704D-B96F-C68925EC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BA411C-66DD-0E4B-96F2-20F3282D2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FD679C-E161-1D4D-8BC4-CE936FCF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22FD46-8F94-9E49-826D-087CD819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009A98-6EA7-0945-B32A-FDE31AE2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7C6B5-2E31-1D4B-96F4-F8897977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563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007D8-E284-624D-ABBB-36E47265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9842A4-A26F-7149-A6F4-037EF3C7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11E2FD-4C26-F24A-9437-E513AB68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DE0F0F-BDAE-EE4E-9052-C500ACB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00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AB12F3-57EB-E44B-965B-E67833CA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759755-58CE-D848-AFD1-A1939F30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6C7F1-AC5F-784C-8BCE-522D43B8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42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4ACF7-656A-6D4C-A6F5-6E29499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07CEE-E58A-7E43-938D-8B137DF3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9404CB-644D-6A43-937A-D19B032B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86096A-7B72-6843-95F9-BF7E419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933EFA-4E5B-844B-B9D0-25C5F6BA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045CCC-FD00-FD4D-A082-3454320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8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2C99-0188-F94C-A4C4-CC6F9C91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3EA2D1-4B98-6A40-A1C0-A6863240D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B2B31A-E929-E645-BE8C-BA60B88AA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027280-FF59-3140-8A9E-EAEB3AF8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864E90-AB43-544A-BDF6-1D76AD1F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0B562A-2CE5-5F47-84EE-2B44248A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10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A191B9-49EF-4B48-B42A-0F3D5EEB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C8C79D-BB53-E84F-91E7-5D7E93F4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53C72-300D-5442-8092-534C76CE9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98A0B-A318-D545-8422-B86DC65C2A0D}" type="datetimeFigureOut">
              <a:rPr lang="es-CO" smtClean="0"/>
              <a:t>15/10/22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E826A3-766B-2A46-9F1C-5A522F863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C73E5-3D97-6F49-AC35-90FCFDD7D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9F859C89-96C4-A845-9042-2EF5AB638406}"/>
              </a:ext>
            </a:extLst>
          </p:cNvPr>
          <p:cNvGrpSpPr/>
          <p:nvPr/>
        </p:nvGrpSpPr>
        <p:grpSpPr>
          <a:xfrm>
            <a:off x="3801561" y="1220546"/>
            <a:ext cx="5041717" cy="5086517"/>
            <a:chOff x="4746625" y="299809"/>
            <a:chExt cx="5041717" cy="5086517"/>
          </a:xfrm>
          <a:solidFill>
            <a:schemeClr val="bg1"/>
          </a:solidFill>
        </p:grpSpPr>
        <p:pic>
          <p:nvPicPr>
            <p:cNvPr id="5" name="Imagen 4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62F5720-0D96-5C46-9596-01968032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625" y="2838746"/>
              <a:ext cx="2290023" cy="2547580"/>
            </a:xfrm>
            <a:prstGeom prst="rect">
              <a:avLst/>
            </a:prstGeom>
            <a:grpFill/>
          </p:spPr>
        </p:pic>
        <p:pic>
          <p:nvPicPr>
            <p:cNvPr id="7" name="Imagen 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E36FD83-DBFA-0548-9C90-4131E3181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7500" y="315983"/>
              <a:ext cx="2251862" cy="2522763"/>
            </a:xfrm>
            <a:prstGeom prst="rect">
              <a:avLst/>
            </a:prstGeom>
            <a:grpFill/>
          </p:spPr>
        </p:pic>
        <p:pic>
          <p:nvPicPr>
            <p:cNvPr id="9" name="Imagen 8" descr="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2B6ED0C-DBA2-854F-9F10-93547EBB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625" y="299809"/>
              <a:ext cx="2290023" cy="2445656"/>
            </a:xfrm>
            <a:prstGeom prst="rect">
              <a:avLst/>
            </a:prstGeom>
            <a:grpFill/>
          </p:spPr>
        </p:pic>
        <p:pic>
          <p:nvPicPr>
            <p:cNvPr id="12" name="Imagen 11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151AE097-A2C2-3240-B0A5-DD47C75D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3866" y="2838746"/>
              <a:ext cx="2674476" cy="2312803"/>
            </a:xfrm>
            <a:prstGeom prst="rect">
              <a:avLst/>
            </a:prstGeom>
            <a:grpFill/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A6DEF3E-CB9D-104F-932A-BB74CC904912}"/>
              </a:ext>
            </a:extLst>
          </p:cNvPr>
          <p:cNvSpPr txBox="1"/>
          <p:nvPr/>
        </p:nvSpPr>
        <p:spPr>
          <a:xfrm>
            <a:off x="608819" y="261257"/>
            <a:ext cx="316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patino2012_landforms_haralick</a:t>
            </a:r>
          </a:p>
        </p:txBody>
      </p:sp>
    </p:spTree>
    <p:extLst>
      <p:ext uri="{BB962C8B-B14F-4D97-AF65-F5344CB8AC3E}">
        <p14:creationId xmlns:p14="http://schemas.microsoft.com/office/powerpoint/2010/main" val="218429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B7576DF7-AA9E-344B-B44B-F4EBD4F8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85" y="1009188"/>
            <a:ext cx="7616209" cy="4978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33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CPMA, 2021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446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215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ICRA Workshop 2022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1A88E1E-107F-7847-9978-6F31E2AF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546100"/>
            <a:ext cx="6324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3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79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2018 Parking </a:t>
            </a:r>
            <a:r>
              <a:rPr lang="es-CO" dirty="0" err="1"/>
              <a:t>lots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E4A3D5-1BE1-3A44-9667-55F2EEA1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390650"/>
            <a:ext cx="5524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296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Melanoma </a:t>
            </a:r>
            <a:r>
              <a:rPr lang="es-CO" dirty="0" err="1"/>
              <a:t>classification</a:t>
            </a:r>
            <a:r>
              <a:rPr lang="es-CO" dirty="0"/>
              <a:t> 2020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FD7F2-62FB-2F48-96B2-99F4D584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14" y="1521280"/>
            <a:ext cx="8102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ICPR 2022</a:t>
            </a:r>
          </a:p>
          <a:p>
            <a:endParaRPr lang="es-CO" dirty="0"/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2F6B587-FCD0-7040-B1DE-0FFB0159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98450"/>
            <a:ext cx="7442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Photoelasticity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B990D0D-C474-8E49-B1F2-0A0BD3E8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035050"/>
            <a:ext cx="510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7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20</Words>
  <Application>Microsoft Macintosh PowerPoint</Application>
  <PresentationFormat>Panorámica</PresentationFormat>
  <Paragraphs>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Patino Cortes, Diego A</dc:creator>
  <cp:lastModifiedBy>Patino Cortes, Diego A</cp:lastModifiedBy>
  <cp:revision>7</cp:revision>
  <dcterms:created xsi:type="dcterms:W3CDTF">2022-10-11T16:21:10Z</dcterms:created>
  <dcterms:modified xsi:type="dcterms:W3CDTF">2022-10-16T03:47:14Z</dcterms:modified>
</cp:coreProperties>
</file>